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2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1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rika Stracqualursi" initials="ES" lastIdx="2" clrIdx="0">
    <p:extLst>
      <p:ext uri="{19B8F6BF-5375-455C-9EA6-DF929625EA0E}">
        <p15:presenceInfo xmlns:p15="http://schemas.microsoft.com/office/powerpoint/2012/main" userId="S::stracqualursi.1646310@studenti.uniroma1.it::aed42694-29d7-459c-ba6f-6a84f4930ac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ABC4"/>
    <a:srgbClr val="0C6B7E"/>
    <a:srgbClr val="003B4A"/>
    <a:srgbClr val="1CAEC6"/>
    <a:srgbClr val="004B54"/>
    <a:srgbClr val="D33333"/>
    <a:srgbClr val="13181F"/>
    <a:srgbClr val="FF9900"/>
    <a:srgbClr val="D98B50"/>
    <a:srgbClr val="FB03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le chiaro 1 - Color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5758FB7-9AC5-4552-8A53-C91805E547FA}" styleName="Stile con tema 1 - Color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2" autoAdjust="0"/>
    <p:restoredTop sz="94884" autoAdjust="0"/>
  </p:normalViewPr>
  <p:slideViewPr>
    <p:cSldViewPr snapToGrid="0">
      <p:cViewPr varScale="1">
        <p:scale>
          <a:sx n="17" d="100"/>
          <a:sy n="17" d="100"/>
        </p:scale>
        <p:origin x="3300" y="90"/>
      </p:cViewPr>
      <p:guideLst>
        <p:guide orient="horz" pos="13481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09D2F1-C455-4878-9C6C-F099F8C0265B}" type="datetimeFigureOut">
              <a:rPr lang="it-IT" smtClean="0"/>
              <a:t>21/06/2025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51568B-983D-4547-B21B-3EC8ED3EAB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4716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51568B-983D-4547-B21B-3EC8ED3EAB8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2012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9E317-2B38-4657-824B-A431BDA2E825}" type="datetime1">
              <a:rPr lang="it-IT" smtClean="0"/>
              <a:t>21/06/2025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729-6206-4FF1-A3CF-6972433215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7332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4184F-2CB8-411E-9905-4FE14B4883C5}" type="datetime1">
              <a:rPr lang="it-IT" smtClean="0"/>
              <a:t>21/06/2025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729-6206-4FF1-A3CF-6972433215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9213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80EC1-0369-4DB4-B476-C128D2A54906}" type="datetime1">
              <a:rPr lang="it-IT" smtClean="0"/>
              <a:t>21/06/2025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729-6206-4FF1-A3CF-6972433215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3381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646DC-79A0-415B-B5BC-8A0197D0D156}" type="datetime1">
              <a:rPr lang="it-IT" smtClean="0"/>
              <a:t>21/06/2025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729-6206-4FF1-A3CF-6972433215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993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308BD-72E0-4F11-8AED-28ADC40DC43B}" type="datetime1">
              <a:rPr lang="it-IT" smtClean="0"/>
              <a:t>21/06/2025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729-6206-4FF1-A3CF-6972433215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9558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AD5E-97C9-4FC1-A7C9-B17428CB6F08}" type="datetime1">
              <a:rPr lang="it-IT" smtClean="0"/>
              <a:t>21/06/2025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729-6206-4FF1-A3CF-6972433215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8137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5269-B40D-4A2E-996E-EDB517296AFE}" type="datetime1">
              <a:rPr lang="it-IT" smtClean="0"/>
              <a:t>21/06/2025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729-6206-4FF1-A3CF-6972433215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4204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DD66-0252-4AEA-A60F-9B1F8E2EC3D3}" type="datetime1">
              <a:rPr lang="it-IT" smtClean="0"/>
              <a:t>21/06/2025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729-6206-4FF1-A3CF-6972433215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8784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01AF-C87F-4D76-B221-58FEBD6B3C69}" type="datetime1">
              <a:rPr lang="it-IT" smtClean="0"/>
              <a:t>21/06/2025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729-6206-4FF1-A3CF-6972433215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9753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9AE4D-ACA3-4EC8-9A85-6958D833A08E}" type="datetime1">
              <a:rPr lang="it-IT" smtClean="0"/>
              <a:t>21/06/2025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729-6206-4FF1-A3CF-6972433215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680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F2AC1-D714-4A15-ABC8-376A64F94FB7}" type="datetime1">
              <a:rPr lang="it-IT" smtClean="0"/>
              <a:t>21/06/2025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F1729-6206-4FF1-A3CF-6972433215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6567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7E6BD-5379-4FA6-AC5C-AE1B8C91EF5B}" type="datetime1">
              <a:rPr lang="it-IT" smtClean="0"/>
              <a:t>21/06/2025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F1729-6206-4FF1-A3CF-6972433215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4289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/>
          <p:cNvGrpSpPr/>
          <p:nvPr/>
        </p:nvGrpSpPr>
        <p:grpSpPr>
          <a:xfrm>
            <a:off x="0" y="0"/>
            <a:ext cx="30326631" cy="5413140"/>
            <a:chOff x="0" y="0"/>
            <a:chExt cx="30326631" cy="5413140"/>
          </a:xfrm>
        </p:grpSpPr>
        <p:sp>
          <p:nvSpPr>
            <p:cNvPr id="2" name="Rettangolo 1"/>
            <p:cNvSpPr/>
            <p:nvPr/>
          </p:nvSpPr>
          <p:spPr>
            <a:xfrm>
              <a:off x="0" y="0"/>
              <a:ext cx="30326631" cy="4140000"/>
            </a:xfrm>
            <a:prstGeom prst="rect">
              <a:avLst/>
            </a:prstGeom>
            <a:gradFill>
              <a:gsLst>
                <a:gs pos="16000">
                  <a:srgbClr val="003B4A"/>
                </a:gs>
                <a:gs pos="56320">
                  <a:srgbClr val="0C6B7E"/>
                </a:gs>
                <a:gs pos="100000">
                  <a:srgbClr val="1BABC4"/>
                </a:gs>
              </a:gsLst>
              <a:lin ang="108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6" name="Immagine 1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5541" b="48782"/>
            <a:stretch/>
          </p:blipFill>
          <p:spPr>
            <a:xfrm rot="10800000">
              <a:off x="0" y="4142191"/>
              <a:ext cx="30326631" cy="1270949"/>
            </a:xfrm>
            <a:prstGeom prst="rect">
              <a:avLst/>
            </a:prstGeom>
          </p:spPr>
        </p:pic>
      </p:grp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7A5C2D5-9252-4F7E-981B-89B1C61F083D}"/>
              </a:ext>
            </a:extLst>
          </p:cNvPr>
          <p:cNvSpPr txBox="1"/>
          <p:nvPr/>
        </p:nvSpPr>
        <p:spPr>
          <a:xfrm>
            <a:off x="5291793" y="656143"/>
            <a:ext cx="1800000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bg1"/>
                </a:solidFill>
                <a:latin typeface="Montserrat" panose="00000500000000000000" pitchFamily="50" charset="0"/>
                <a:ea typeface="Verdana" panose="020B0604030504040204" pitchFamily="34" charset="0"/>
                <a:cs typeface="Arial" panose="020B0604020202020204" pitchFamily="34" charset="0"/>
              </a:rPr>
              <a:t>PAPER TITLE</a:t>
            </a:r>
            <a:endParaRPr lang="it-IT" sz="5000" b="1" dirty="0">
              <a:solidFill>
                <a:schemeClr val="bg1"/>
              </a:solidFill>
              <a:latin typeface="Montserrat" panose="00000500000000000000" pitchFamily="50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3CACCDD-EB1A-4645-9596-43D3F219D5BD}"/>
              </a:ext>
            </a:extLst>
          </p:cNvPr>
          <p:cNvSpPr txBox="1"/>
          <p:nvPr/>
        </p:nvSpPr>
        <p:spPr>
          <a:xfrm>
            <a:off x="1800000" y="6090350"/>
            <a:ext cx="26820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000" b="1" dirty="0" err="1" smtClean="0">
                <a:solidFill>
                  <a:srgbClr val="1BABC4"/>
                </a:solidFill>
                <a:latin typeface="Montserrat" panose="00000500000000000000" pitchFamily="50" charset="0"/>
                <a:ea typeface="Verdana" panose="020B0604030504040204" pitchFamily="34" charset="0"/>
                <a:cs typeface="Arial" panose="020B0604020202020204" pitchFamily="34" charset="0"/>
              </a:rPr>
              <a:t>Introduction</a:t>
            </a:r>
            <a:endParaRPr lang="it-IT" sz="5000" b="1" dirty="0">
              <a:solidFill>
                <a:srgbClr val="1BABC4"/>
              </a:solidFill>
              <a:latin typeface="Montserrat" panose="00000500000000000000" pitchFamily="50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7525128-D57B-4D9F-A9C9-10CBBF189902}"/>
              </a:ext>
            </a:extLst>
          </p:cNvPr>
          <p:cNvSpPr txBox="1"/>
          <p:nvPr/>
        </p:nvSpPr>
        <p:spPr>
          <a:xfrm>
            <a:off x="1799999" y="7122698"/>
            <a:ext cx="26676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2500" b="1" dirty="0">
                <a:solidFill>
                  <a:srgbClr val="13181F"/>
                </a:solidFill>
                <a:latin typeface="Montserrat" panose="00000500000000000000" pitchFamily="50" charset="0"/>
                <a:cs typeface="Arial" panose="020B0604020202020204" pitchFamily="34" charset="0"/>
              </a:rPr>
              <a:t>TYPE HERE </a:t>
            </a:r>
            <a:r>
              <a:rPr lang="en-US" sz="2500" b="1" dirty="0" smtClean="0">
                <a:solidFill>
                  <a:srgbClr val="13181F"/>
                </a:solidFill>
                <a:latin typeface="Montserrat" panose="00000500000000000000" pitchFamily="50" charset="0"/>
                <a:cs typeface="Arial" panose="020B0604020202020204" pitchFamily="34" charset="0"/>
              </a:rPr>
              <a:t>YOUR TEXT …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srgbClr val="13181F"/>
              </a:solidFill>
              <a:effectLst/>
              <a:uLnTx/>
              <a:uFillTx/>
              <a:latin typeface="Montserrat" panose="00000500000000000000" pitchFamily="50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799999" y="754200"/>
            <a:ext cx="2880000" cy="2880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 cap="rnd" cmpd="sng">
            <a:solidFill>
              <a:schemeClr val="bg1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YOUR </a:t>
            </a:r>
          </a:p>
          <a:p>
            <a:pPr algn="ctr"/>
            <a:r>
              <a:rPr lang="it-IT" sz="2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INSTITUTION </a:t>
            </a:r>
          </a:p>
          <a:p>
            <a:pPr algn="ctr"/>
            <a:r>
              <a:rPr lang="it-IT" sz="2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LOGO</a:t>
            </a:r>
          </a:p>
          <a:p>
            <a:pPr algn="ctr"/>
            <a:r>
              <a:rPr lang="it-IT" sz="2500" dirty="0" smtClean="0">
                <a:solidFill>
                  <a:schemeClr val="bg1"/>
                </a:solidFill>
                <a:latin typeface="Montserrat" panose="00000500000000000000" pitchFamily="50" charset="0"/>
              </a:rPr>
              <a:t>HERE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69751604-7243-406D-870F-B577C04163D7}"/>
              </a:ext>
            </a:extLst>
          </p:cNvPr>
          <p:cNvSpPr txBox="1"/>
          <p:nvPr/>
        </p:nvSpPr>
        <p:spPr>
          <a:xfrm>
            <a:off x="5291794" y="1553387"/>
            <a:ext cx="18000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panose="00000500000000000000" pitchFamily="50" charset="0"/>
                <a:ea typeface="Verdana" panose="020B0604030504040204" pitchFamily="34" charset="0"/>
                <a:cs typeface="Arial" panose="020B0604020202020204" pitchFamily="34" charset="0"/>
              </a:rPr>
              <a:t>Authors</a:t>
            </a:r>
            <a:endParaRPr lang="it-IT" sz="3000" b="1" dirty="0">
              <a:solidFill>
                <a:schemeClr val="bg1"/>
              </a:solidFill>
              <a:latin typeface="Montserrat" panose="00000500000000000000" pitchFamily="50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91DE0908-5AC0-413B-AEA8-BF9359088D73}"/>
              </a:ext>
            </a:extLst>
          </p:cNvPr>
          <p:cNvSpPr txBox="1"/>
          <p:nvPr/>
        </p:nvSpPr>
        <p:spPr>
          <a:xfrm>
            <a:off x="5291794" y="2107385"/>
            <a:ext cx="18000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Montserrat" panose="00000500000000000000" pitchFamily="50" charset="0"/>
                <a:ea typeface="Verdana" panose="020B0604030504040204" pitchFamily="34" charset="0"/>
                <a:cs typeface="Arial" panose="020B0604020202020204" pitchFamily="34" charset="0"/>
              </a:rPr>
              <a:t>Affiliation</a:t>
            </a:r>
            <a:endParaRPr lang="it-IT" sz="3000" b="1" dirty="0">
              <a:solidFill>
                <a:schemeClr val="bg1"/>
              </a:solidFill>
              <a:latin typeface="Montserrat" panose="00000500000000000000" pitchFamily="50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80DD8661-28CD-4145-A665-2137C464C2BF}"/>
              </a:ext>
            </a:extLst>
          </p:cNvPr>
          <p:cNvSpPr txBox="1"/>
          <p:nvPr/>
        </p:nvSpPr>
        <p:spPr>
          <a:xfrm>
            <a:off x="5291793" y="2661383"/>
            <a:ext cx="179999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  <a:latin typeface="Montserrat" panose="00000500000000000000" pitchFamily="50" charset="0"/>
                <a:ea typeface="Verdana" panose="020B0604030504040204" pitchFamily="34" charset="0"/>
                <a:cs typeface="Arial" panose="020B0604020202020204" pitchFamily="34" charset="0"/>
              </a:rPr>
              <a:t>E-mail</a:t>
            </a:r>
            <a:endParaRPr lang="it-IT" sz="3000" dirty="0">
              <a:solidFill>
                <a:schemeClr val="bg1"/>
              </a:solidFill>
              <a:latin typeface="Montserrat" panose="00000500000000000000" pitchFamily="50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80DD8661-28CD-4145-A665-2137C464C2BF}"/>
              </a:ext>
            </a:extLst>
          </p:cNvPr>
          <p:cNvSpPr txBox="1"/>
          <p:nvPr/>
        </p:nvSpPr>
        <p:spPr>
          <a:xfrm>
            <a:off x="5248718" y="3215381"/>
            <a:ext cx="1804307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panose="00000500000000000000" pitchFamily="50" charset="0"/>
                <a:ea typeface="Verdana" panose="020B0604030504040204" pitchFamily="34" charset="0"/>
                <a:cs typeface="Arial" panose="020B0604020202020204" pitchFamily="34" charset="0"/>
              </a:rPr>
              <a:t>16</a:t>
            </a:r>
            <a:r>
              <a:rPr lang="en-US" sz="3000" dirty="0" smtClean="0">
                <a:solidFill>
                  <a:schemeClr val="bg1"/>
                </a:solidFill>
                <a:latin typeface="Montserrat" panose="00000500000000000000" pitchFamily="50" charset="0"/>
                <a:ea typeface="Verdana" panose="020B0604030504040204" pitchFamily="34" charset="0"/>
                <a:cs typeface="Arial" panose="020B0604020202020204" pitchFamily="34" charset="0"/>
              </a:rPr>
              <a:t> . 07 . 2025</a:t>
            </a:r>
            <a:endParaRPr lang="it-IT" sz="3000" dirty="0">
              <a:solidFill>
                <a:schemeClr val="bg1"/>
              </a:solidFill>
              <a:latin typeface="Montserrat" panose="00000500000000000000" pitchFamily="50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541" b="48782"/>
          <a:stretch/>
        </p:blipFill>
        <p:spPr>
          <a:xfrm>
            <a:off x="41951" y="41536727"/>
            <a:ext cx="30233262" cy="1267036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7523" y="778649"/>
            <a:ext cx="4043374" cy="287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59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1072</TotalTime>
  <Words>21</Words>
  <Application>Microsoft Office PowerPoint</Application>
  <PresentationFormat>Personalizzato</PresentationFormat>
  <Paragraphs>12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Verdana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Erika Stracqualursi</dc:creator>
  <cp:lastModifiedBy>marco zanzarella</cp:lastModifiedBy>
  <cp:revision>126</cp:revision>
  <dcterms:created xsi:type="dcterms:W3CDTF">2021-08-24T09:29:33Z</dcterms:created>
  <dcterms:modified xsi:type="dcterms:W3CDTF">2025-06-21T12:30:17Z</dcterms:modified>
</cp:coreProperties>
</file>